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58" r:id="rId4"/>
    <p:sldId id="259" r:id="rId5"/>
    <p:sldId id="260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882" autoAdjust="0"/>
  </p:normalViewPr>
  <p:slideViewPr>
    <p:cSldViewPr snapToGrid="0">
      <p:cViewPr varScale="1">
        <p:scale>
          <a:sx n="56" d="100"/>
          <a:sy n="5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F8B00-8E48-45C3-B645-3CBD66CC9C99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BEB76-70F3-4603-9067-5EFCFBEDD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12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効果的な学習スタイル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22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守破離</a:t>
            </a:r>
          </a:p>
          <a:p>
            <a:r>
              <a:rPr kumimoji="1" lang="ja-JP" altLang="en-US" dirty="0"/>
              <a:t>・ 守破離は日本の伝統文化の学習スタイルである。</a:t>
            </a:r>
          </a:p>
          <a:p>
            <a:r>
              <a:rPr kumimoji="1" lang="ja-JP" altLang="en-US" dirty="0"/>
              <a:t>・ それは深くて効果的である。</a:t>
            </a:r>
          </a:p>
          <a:p>
            <a:r>
              <a:rPr kumimoji="1" lang="ja-JP" altLang="en-US" dirty="0"/>
              <a:t>・ そのため、それは今でも使われている。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23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守</a:t>
            </a:r>
          </a:p>
          <a:p>
            <a:r>
              <a:rPr kumimoji="1" lang="ja-JP" altLang="en-US" dirty="0"/>
              <a:t>・ 守は、学習の第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段階である。・ それは「守る」を意味する。</a:t>
            </a:r>
          </a:p>
          <a:p>
            <a:r>
              <a:rPr kumimoji="1" lang="ja-JP" altLang="en-US" dirty="0"/>
              <a:t>・ 言い換えると、それは、最初は「</a:t>
            </a:r>
            <a:r>
              <a:rPr kumimoji="1" lang="en-US" altLang="ja-JP" dirty="0"/>
              <a:t>100%</a:t>
            </a:r>
            <a:r>
              <a:rPr kumimoji="1" lang="ja-JP" altLang="en-US" dirty="0"/>
              <a:t>コピーする」であり、最後は「</a:t>
            </a:r>
            <a:r>
              <a:rPr kumimoji="1" lang="en-US" altLang="ja-JP" dirty="0"/>
              <a:t>100%</a:t>
            </a:r>
            <a:r>
              <a:rPr kumimoji="1" lang="ja-JP" altLang="en-US" dirty="0"/>
              <a:t>理解する」である。</a:t>
            </a:r>
          </a:p>
          <a:p>
            <a:r>
              <a:rPr kumimoji="1" lang="ja-JP" altLang="en-US" dirty="0"/>
              <a:t>・ ずっと昔、日本人は、西洋の製品を輸入し、分解し、コピー </a:t>
            </a:r>
            <a:r>
              <a:rPr kumimoji="1" lang="en-US" altLang="ja-JP" dirty="0"/>
              <a:t>{</a:t>
            </a:r>
            <a:r>
              <a:rPr kumimoji="1" lang="ja-JP" altLang="en-US" dirty="0"/>
              <a:t>複製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し、理解した。例えば、船、飛行機、車、ランプ </a:t>
            </a:r>
            <a:r>
              <a:rPr kumimoji="1" lang="en-US" altLang="ja-JP" dirty="0"/>
              <a:t>{</a:t>
            </a:r>
            <a:r>
              <a:rPr kumimoji="1" lang="ja-JP" altLang="en-US" dirty="0"/>
              <a:t>電球</a:t>
            </a:r>
            <a:r>
              <a:rPr kumimoji="1" lang="en-US" altLang="ja-JP" dirty="0"/>
              <a:t>}</a:t>
            </a:r>
            <a:r>
              <a:rPr kumimoji="1" lang="ja-JP" altLang="en-US" dirty="0"/>
              <a:t>、その他全てを。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8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破</a:t>
            </a:r>
          </a:p>
          <a:p>
            <a:r>
              <a:rPr kumimoji="1" lang="ja-JP" altLang="en-US" dirty="0"/>
              <a:t>・ 破は、学習の第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段階である。・ それは「壊す」を意味する。・ 言い換えると、それは、「改良する」を意味する。</a:t>
            </a:r>
          </a:p>
          <a:p>
            <a:r>
              <a:rPr kumimoji="1" lang="ja-JP" altLang="en-US" dirty="0"/>
              <a:t>・ 守を完成する前に、破を始めてはならない。</a:t>
            </a:r>
          </a:p>
          <a:p>
            <a:r>
              <a:rPr kumimoji="1" lang="ja-JP" altLang="en-US" dirty="0"/>
              <a:t>・ 破は、守を十分に完成した後、自然に生まれるだろう。</a:t>
            </a:r>
          </a:p>
          <a:p>
            <a:r>
              <a:rPr kumimoji="1" lang="ja-JP" altLang="en-US" dirty="0"/>
              <a:t>・ かつて、日本人は、「改良する」によって、成功を得た。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32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離</a:t>
            </a:r>
          </a:p>
          <a:p>
            <a:r>
              <a:rPr kumimoji="1" lang="ja-JP" altLang="en-US" dirty="0"/>
              <a:t>・ 離は、学習の最後の第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段階である。・ それは「去る」を意味する。・ 言い換えると、それは、「革新する」を意味する。</a:t>
            </a:r>
          </a:p>
          <a:p>
            <a:r>
              <a:rPr kumimoji="1" lang="ja-JP" altLang="en-US" dirty="0"/>
              <a:t>・ 離は、守と破がなくては実現できない。</a:t>
            </a:r>
          </a:p>
          <a:p>
            <a:r>
              <a:rPr kumimoji="1" lang="ja-JP" altLang="en-US" dirty="0"/>
              <a:t>・ 日本人は、守と破は得意だが、離は苦手である。そのため、今、彼らは、より大きな成功を得ることができない。ベトナム人はどうですか？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60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うさぎとかめ</a:t>
            </a:r>
          </a:p>
          <a:p>
            <a:r>
              <a:rPr kumimoji="1" lang="ja-JP" altLang="en-US" dirty="0"/>
              <a:t>・ </a:t>
            </a:r>
            <a:r>
              <a:rPr kumimoji="1" lang="ja-JP" altLang="en-US"/>
              <a:t>守破離は、長い</a:t>
            </a:r>
            <a:r>
              <a:rPr kumimoji="1" lang="ja-JP" altLang="en-US" dirty="0"/>
              <a:t>時間をとる。しかし、それは避けられない。</a:t>
            </a:r>
          </a:p>
          <a:p>
            <a:r>
              <a:rPr kumimoji="1" lang="ja-JP" altLang="en-US" dirty="0"/>
              <a:t>・ もし、守を完成する前に、破を始めれば、失敗が必ず起きる。</a:t>
            </a:r>
          </a:p>
          <a:p>
            <a:r>
              <a:rPr kumimoji="1" lang="ja-JP" altLang="en-US" dirty="0"/>
              <a:t>・ 言い換えると、「ゆっくりとしっかりは、競争に勝つ」。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6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BEB76-70F3-4603-9067-5EFCFBEDDC4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3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Effective learning style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194852"/>
            <a:ext cx="10572000" cy="1663148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11/10/2019, 3/8/2021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33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E0DAC-5B8D-4007-9CEB-EEA5AC8E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8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守破離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 Ha Ri]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3BF6D-E46E-40CF-AF90-DFB1CC2D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守破離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 Ha Ri] 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is learning style for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Japanese traditional culture.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 is deep and effective.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it is still used now.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82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E0DAC-5B8D-4007-9CEB-EEA5AC8E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8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守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3BF6D-E46E-40CF-AF90-DFB1CC2D6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6365"/>
            <a:ext cx="11373289" cy="3632433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is 1</a:t>
            </a:r>
            <a:r>
              <a:rPr lang="en-US" altLang="ja-JP" sz="24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phase of learning.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means ‘Keep’.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other word, it means ‘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opy 100%’ at first, and ‘Understand 100%’at last.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Long ago, Japanese people imported, disassembled, copied and understood Western product, for example ship, airplane, car, motor, lamp and other everything. 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10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E0DAC-5B8D-4007-9CEB-EEA5AC8E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8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破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</a:t>
            </a:r>
            <a:r>
              <a:rPr kumimoji="1"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3BF6D-E46E-40CF-AF90-DFB1CC2D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 is 2nd phase of learning.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means ‘Break’.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other word, it means ‘Improve’.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Never start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 before completing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[Shu]. 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 will be born naturally after fully completing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Once Japanese people got success by ‘Improve’.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59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7E0DAC-5B8D-4007-9CEB-EEA5AC8E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8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離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[RI]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3BF6D-E46E-40CF-AF90-DFB1CC2D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離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[Ri]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is final 3rd phase of learning.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 means ‘Leave’.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other word, it means ‘Innovate’.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離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[Ri] cannot be realized without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 and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Japanese people is good at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 and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[Ha], but poor at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離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[Ri]. So, now they cannot get more success. Is Vietnamese people? 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43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Tortoise and the Hare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守破離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 Ha Ri] takes a lot of time. But it is not avoidable.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破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[Ha] starts before completing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守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[Shu], failure should occur.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other word, ‘Slow and steady wins the race’.</a:t>
            </a: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82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3497</TotalTime>
  <Words>762</Words>
  <Application>Microsoft Office PowerPoint</Application>
  <PresentationFormat>ワイド画面</PresentationFormat>
  <Paragraphs>68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ＭＳ 明朝</vt:lpstr>
      <vt:lpstr>游ゴシック</vt:lpstr>
      <vt:lpstr>Century Gothic</vt:lpstr>
      <vt:lpstr>Wingdings 2</vt:lpstr>
      <vt:lpstr>クォータブル</vt:lpstr>
      <vt:lpstr>Effective learning style</vt:lpstr>
      <vt:lpstr>守破離 [Shu Ha Ri] </vt:lpstr>
      <vt:lpstr>守 [Shu] </vt:lpstr>
      <vt:lpstr>破 [Ha] </vt:lpstr>
      <vt:lpstr>離 [RI]</vt:lpstr>
      <vt:lpstr> The Tortoise and the Hare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HIDEKI MIKI</cp:lastModifiedBy>
  <cp:revision>52</cp:revision>
  <dcterms:created xsi:type="dcterms:W3CDTF">2019-06-29T04:02:15Z</dcterms:created>
  <dcterms:modified xsi:type="dcterms:W3CDTF">2023-12-26T01:22:59Z</dcterms:modified>
</cp:coreProperties>
</file>